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0476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505E3EF-67EA-436B-97B2-0124C06EBD24}" styleName="보통 스타일 4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843"/>
    <p:restoredTop sz="91254"/>
  </p:normalViewPr>
  <p:slideViewPr>
    <p:cSldViewPr snapToGrid="0" snapToObjects="1">
      <p:cViewPr varScale="1">
        <p:scale>
          <a:sx n="93" d="100"/>
          <a:sy n="93" d="100"/>
        </p:scale>
        <p:origin x="216" y="3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0A6A73-81EA-6F44-AF81-6F35CB039E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1E5F72E-2BF7-2B4A-B315-F2DE47926B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C97C5C4-9719-484F-9D89-07579D1F97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4CC11-02BE-4C41-B359-DD85D4A831DD}" type="datetimeFigureOut">
              <a:rPr kumimoji="1" lang="ko-KR" altLang="en-US" smtClean="0"/>
              <a:t>2023. 4. 14.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7E7D57A-57B9-0841-8E67-1F83648F34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89AFA7D-8D92-5540-9B0C-4926F3CA4F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FAC23-08F6-7E48-9507-A2789BF7BCB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417597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ACABC9-42FE-FA49-AD7B-96C3CA461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23B4E41-7504-6E4C-9E29-C2FD2EA821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208275D-6D2E-D24B-84A3-DB4A9CE494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4CC11-02BE-4C41-B359-DD85D4A831DD}" type="datetimeFigureOut">
              <a:rPr kumimoji="1" lang="ko-KR" altLang="en-US" smtClean="0"/>
              <a:t>2023. 4. 14.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2E08EB2-FD88-3B4E-9C47-B3D7182878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F387751-C47F-7449-902C-84F7FE4050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FAC23-08F6-7E48-9507-A2789BF7BCB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391295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1348A88-B215-A74F-94D2-CCEECBE37F2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86C5E40-E344-8F4F-9759-8A2F24EAAE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B01DEC7-CCB6-2F49-BC7C-18F21902C8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4CC11-02BE-4C41-B359-DD85D4A831DD}" type="datetimeFigureOut">
              <a:rPr kumimoji="1" lang="ko-KR" altLang="en-US" smtClean="0"/>
              <a:t>2023. 4. 14.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52B1F47-58EB-1F42-B367-97F118C5D3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16C6964-81A3-0C46-AB7A-86699AA77E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FAC23-08F6-7E48-9507-A2789BF7BCB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525880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190C30-63C5-EE4D-BAC3-0DC3A9BA12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4910564-FA5E-4E43-8085-5EA2551E1F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D5DEA7A-856C-484D-A2C2-948DDD02B2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4CC11-02BE-4C41-B359-DD85D4A831DD}" type="datetimeFigureOut">
              <a:rPr kumimoji="1" lang="ko-KR" altLang="en-US" smtClean="0"/>
              <a:t>2023. 4. 14.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76A2084-F6A8-7F42-BDF1-869F49FDE4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E838B11-15C4-BC40-8AFC-36786C490A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FAC23-08F6-7E48-9507-A2789BF7BCB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713141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8D7820-833A-1149-8072-658F232A6D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776160E-BC8B-E741-9E9A-2E0D70542A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5E8537E-C728-0848-8598-DF23C4F67A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4CC11-02BE-4C41-B359-DD85D4A831DD}" type="datetimeFigureOut">
              <a:rPr kumimoji="1" lang="ko-KR" altLang="en-US" smtClean="0"/>
              <a:t>2023. 4. 14.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41DA1E8-9BA2-7F44-B11B-108F9286A0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4F6324-3B7A-9D4C-B9E4-BBDBCC22F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FAC23-08F6-7E48-9507-A2789BF7BCB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611154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09D591-5999-FA4F-B116-9738AF0D5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C8F192C-3DB7-A841-AA4D-0E438A9A41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71F46C5-FCE7-EC4F-82E5-DCF508175C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2C100F3-DF01-9040-AB45-9945F7B969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4CC11-02BE-4C41-B359-DD85D4A831DD}" type="datetimeFigureOut">
              <a:rPr kumimoji="1" lang="ko-KR" altLang="en-US" smtClean="0"/>
              <a:t>2023. 4. 14.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81B85E1-4D93-1B4E-85AC-F0FA4B6A2D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13BE974-9F83-9F4E-900C-C509DD0001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FAC23-08F6-7E48-9507-A2789BF7BCB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941015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1349A3-4F25-E64F-BC45-17841E9C3B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674210F-7005-B244-A272-B423DB02FB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E37C5C9-2B46-164E-83EF-24A9E70141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769D5D5-BFB0-9348-ABA7-2D7A0111DF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F374253-0BDE-694A-8715-06679A93BE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F6CB878-A776-1A4C-B6E0-836A173C7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4CC11-02BE-4C41-B359-DD85D4A831DD}" type="datetimeFigureOut">
              <a:rPr kumimoji="1" lang="ko-KR" altLang="en-US" smtClean="0"/>
              <a:t>2023. 4. 14.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E3CE91C-9E7C-BA45-8F24-3D04A9907F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CABCA80-874D-714B-84FA-8AEA623687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FAC23-08F6-7E48-9507-A2789BF7BCB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736840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BD5924-52C6-9242-BCAB-E91F32D82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14B09C3-322C-5F45-B6A5-67E2E133B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4CC11-02BE-4C41-B359-DD85D4A831DD}" type="datetimeFigureOut">
              <a:rPr kumimoji="1" lang="ko-KR" altLang="en-US" smtClean="0"/>
              <a:t>2023. 4. 14.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54C4C86-CE82-764D-8E7C-82078CA28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1AAC4A0-0B2B-2A45-A2F8-C7F1024871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FAC23-08F6-7E48-9507-A2789BF7BCB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580444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6656463-2841-6044-A8E1-EC642F019F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4CC11-02BE-4C41-B359-DD85D4A831DD}" type="datetimeFigureOut">
              <a:rPr kumimoji="1" lang="ko-KR" altLang="en-US" smtClean="0"/>
              <a:t>2023. 4. 14.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20AC1AF-9171-9649-AB63-48E1645266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44A53D4-273C-0543-85DC-EFD807EB7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FAC23-08F6-7E48-9507-A2789BF7BCB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930433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DE4CCB-33A8-4149-A635-3A3B30125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8907EF1-7C85-BE44-9F0B-EACB9621A1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4F3268B-1EE9-C04A-B27C-BFDBC8476F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38FBD00-8667-8546-AEC1-60C16CA951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4CC11-02BE-4C41-B359-DD85D4A831DD}" type="datetimeFigureOut">
              <a:rPr kumimoji="1" lang="ko-KR" altLang="en-US" smtClean="0"/>
              <a:t>2023. 4. 14.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2B72035-B6B4-274C-BBA0-60CAE41457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582DDBF-8B97-5A44-BABF-6F41E8308A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FAC23-08F6-7E48-9507-A2789BF7BCB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336753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4F348C-F9B8-C543-8E0E-4252F61A67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CD10B44-1AE8-3547-841D-893A354492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1B33C56-A2B5-6E40-BC22-A908500CC8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9C618E3-91AA-5446-991F-0323ECA5D0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4CC11-02BE-4C41-B359-DD85D4A831DD}" type="datetimeFigureOut">
              <a:rPr kumimoji="1" lang="ko-KR" altLang="en-US" smtClean="0"/>
              <a:t>2023. 4. 14.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B27EB21-2A2A-6243-B634-3CA9DBDCF3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13F34AA-ECB7-2F4C-A3D7-4533D15B40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FAC23-08F6-7E48-9507-A2789BF7BCB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409229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C5B5A8E-0AB6-3543-9C27-86A036E5CB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73585F1-6BA9-5244-B720-DA0B88DD48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F263C5C-0AF6-1C4D-90D1-7A0FB3FAFB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04CC11-02BE-4C41-B359-DD85D4A831DD}" type="datetimeFigureOut">
              <a:rPr kumimoji="1" lang="ko-KR" altLang="en-US" smtClean="0"/>
              <a:t>2023. 4. 14.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4A87B57-67C7-3A43-9397-31D922D295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75EDDC6-36F1-0E4C-989F-D82512C511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8FAC23-08F6-7E48-9507-A2789BF7BCB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797920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3.tiff"/><Relationship Id="rId7" Type="http://schemas.openxmlformats.org/officeDocument/2006/relationships/image" Target="../media/image15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svg"/><Relationship Id="rId11" Type="http://schemas.openxmlformats.org/officeDocument/2006/relationships/image" Target="../media/image19.svg"/><Relationship Id="rId5" Type="http://schemas.openxmlformats.org/officeDocument/2006/relationships/image" Target="../media/image7.png"/><Relationship Id="rId10" Type="http://schemas.openxmlformats.org/officeDocument/2006/relationships/image" Target="../media/image18.png"/><Relationship Id="rId4" Type="http://schemas.openxmlformats.org/officeDocument/2006/relationships/image" Target="../media/image14.tiff"/><Relationship Id="rId9" Type="http://schemas.openxmlformats.org/officeDocument/2006/relationships/image" Target="../media/image17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7" Type="http://schemas.openxmlformats.org/officeDocument/2006/relationships/image" Target="../media/image25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CF4A6095-D218-EF4E-99E1-93590417329D}"/>
              </a:ext>
            </a:extLst>
          </p:cNvPr>
          <p:cNvSpPr/>
          <p:nvPr/>
        </p:nvSpPr>
        <p:spPr>
          <a:xfrm>
            <a:off x="285750" y="166749"/>
            <a:ext cx="7233713" cy="309245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5" name="모서리가 둥근 직사각형 44">
            <a:extLst>
              <a:ext uri="{FF2B5EF4-FFF2-40B4-BE49-F238E27FC236}">
                <a16:creationId xmlns:a16="http://schemas.microsoft.com/office/drawing/2014/main" id="{A565BE12-7A11-1048-B0C7-E4B8163658BE}"/>
              </a:ext>
            </a:extLst>
          </p:cNvPr>
          <p:cNvSpPr/>
          <p:nvPr/>
        </p:nvSpPr>
        <p:spPr>
          <a:xfrm>
            <a:off x="3043751" y="670490"/>
            <a:ext cx="2873476" cy="217249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6" name="그래픽 5" descr="컴퓨터">
            <a:extLst>
              <a:ext uri="{FF2B5EF4-FFF2-40B4-BE49-F238E27FC236}">
                <a16:creationId xmlns:a16="http://schemas.microsoft.com/office/drawing/2014/main" id="{70D5CBA1-6B58-D442-9A14-145208D6D0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31417" y="1275468"/>
            <a:ext cx="914400" cy="914400"/>
          </a:xfrm>
          <a:prstGeom prst="rect">
            <a:avLst/>
          </a:prstGeom>
        </p:spPr>
      </p:pic>
      <p:pic>
        <p:nvPicPr>
          <p:cNvPr id="12" name="그래픽 11" descr="시계 방향으로 굽은 줄 화살표">
            <a:extLst>
              <a:ext uri="{FF2B5EF4-FFF2-40B4-BE49-F238E27FC236}">
                <a16:creationId xmlns:a16="http://schemas.microsoft.com/office/drawing/2014/main" id="{ED955AFA-615F-A64A-A00E-51B64C21FE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7208487">
            <a:off x="4238045" y="782592"/>
            <a:ext cx="914400" cy="914400"/>
          </a:xfrm>
          <a:prstGeom prst="rect">
            <a:avLst/>
          </a:prstGeom>
        </p:spPr>
      </p:pic>
      <p:pic>
        <p:nvPicPr>
          <p:cNvPr id="13" name="그래픽 12" descr="시계 방향으로 굽은 줄 화살표">
            <a:extLst>
              <a:ext uri="{FF2B5EF4-FFF2-40B4-BE49-F238E27FC236}">
                <a16:creationId xmlns:a16="http://schemas.microsoft.com/office/drawing/2014/main" id="{84A3B937-4A4D-0E41-94D5-F99413A3E5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8204837">
            <a:off x="4147305" y="1784885"/>
            <a:ext cx="914400" cy="914400"/>
          </a:xfrm>
          <a:prstGeom prst="rect">
            <a:avLst/>
          </a:prstGeom>
        </p:spPr>
      </p:pic>
      <p:pic>
        <p:nvPicPr>
          <p:cNvPr id="15" name="그래픽 14" descr="프로세서">
            <a:extLst>
              <a:ext uri="{FF2B5EF4-FFF2-40B4-BE49-F238E27FC236}">
                <a16:creationId xmlns:a16="http://schemas.microsoft.com/office/drawing/2014/main" id="{B8C39436-57A5-754D-8D8D-CCD6E50CA13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79398" y="1359443"/>
            <a:ext cx="742888" cy="742888"/>
          </a:xfrm>
          <a:prstGeom prst="rect">
            <a:avLst/>
          </a:prstGeom>
        </p:spPr>
      </p:pic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5F6B8907-08B7-B446-BEF4-C954096848E0}"/>
              </a:ext>
            </a:extLst>
          </p:cNvPr>
          <p:cNvSpPr/>
          <p:nvPr/>
        </p:nvSpPr>
        <p:spPr>
          <a:xfrm>
            <a:off x="588572" y="712349"/>
            <a:ext cx="1728787" cy="200125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E4FFEB24-4040-D045-B359-70B3AE2DE96B}"/>
              </a:ext>
            </a:extLst>
          </p:cNvPr>
          <p:cNvSpPr/>
          <p:nvPr/>
        </p:nvSpPr>
        <p:spPr>
          <a:xfrm>
            <a:off x="831459" y="948695"/>
            <a:ext cx="1243012" cy="37278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ResNet</a:t>
            </a:r>
            <a:endParaRPr kumimoji="1" lang="ko-KR" alt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50D2B50F-EEA6-E043-9AD0-DF801F543112}"/>
              </a:ext>
            </a:extLst>
          </p:cNvPr>
          <p:cNvSpPr/>
          <p:nvPr/>
        </p:nvSpPr>
        <p:spPr>
          <a:xfrm>
            <a:off x="831459" y="1422290"/>
            <a:ext cx="1243012" cy="37278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AlexNet</a:t>
            </a:r>
            <a:endParaRPr kumimoji="1" lang="ko-KR" alt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F4D897FE-B4B8-FA48-925B-58F5D679C699}"/>
              </a:ext>
            </a:extLst>
          </p:cNvPr>
          <p:cNvSpPr/>
          <p:nvPr/>
        </p:nvSpPr>
        <p:spPr>
          <a:xfrm>
            <a:off x="831459" y="1895885"/>
            <a:ext cx="1243012" cy="37278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vgg13</a:t>
            </a:r>
            <a:endParaRPr kumimoji="1" lang="ko-KR" alt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8" name="그래픽 27" descr="줄 화살표: 일자형">
            <a:extLst>
              <a:ext uri="{FF2B5EF4-FFF2-40B4-BE49-F238E27FC236}">
                <a16:creationId xmlns:a16="http://schemas.microsoft.com/office/drawing/2014/main" id="{8DC40821-9CF1-0D4F-BDBC-6FD872252B6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flipH="1">
            <a:off x="2284344" y="1273687"/>
            <a:ext cx="713990" cy="878574"/>
          </a:xfrm>
          <a:prstGeom prst="rect">
            <a:avLst/>
          </a:prstGeom>
        </p:spPr>
      </p:pic>
      <p:pic>
        <p:nvPicPr>
          <p:cNvPr id="29" name="그래픽 28" descr="줄 화살표: 일자형">
            <a:extLst>
              <a:ext uri="{FF2B5EF4-FFF2-40B4-BE49-F238E27FC236}">
                <a16:creationId xmlns:a16="http://schemas.microsoft.com/office/drawing/2014/main" id="{1723DB38-96BD-0048-BC38-EAB26D90D6A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flipH="1">
            <a:off x="5867350" y="1258913"/>
            <a:ext cx="982466" cy="878574"/>
          </a:xfrm>
          <a:prstGeom prst="rect">
            <a:avLst/>
          </a:prstGeom>
        </p:spPr>
      </p:pic>
      <p:pic>
        <p:nvPicPr>
          <p:cNvPr id="31" name="그래픽 30" descr="문서">
            <a:extLst>
              <a:ext uri="{FF2B5EF4-FFF2-40B4-BE49-F238E27FC236}">
                <a16:creationId xmlns:a16="http://schemas.microsoft.com/office/drawing/2014/main" id="{204187E1-12A9-6244-B518-696D14FF386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730634" y="1288089"/>
            <a:ext cx="914400" cy="91440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70CCECB1-0FD4-6942-AF04-A12AF63152D7}"/>
              </a:ext>
            </a:extLst>
          </p:cNvPr>
          <p:cNvSpPr txBox="1"/>
          <p:nvPr/>
        </p:nvSpPr>
        <p:spPr>
          <a:xfrm>
            <a:off x="3501837" y="726993"/>
            <a:ext cx="22232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dirty="0"/>
              <a:t>Compile, Export DNN</a:t>
            </a:r>
            <a:endParaRPr kumimoji="1" lang="ko-KR" altLang="en-US" sz="16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F8249DA-A6EE-2843-8DE5-C3BE7911BCDE}"/>
              </a:ext>
            </a:extLst>
          </p:cNvPr>
          <p:cNvSpPr txBox="1"/>
          <p:nvPr/>
        </p:nvSpPr>
        <p:spPr>
          <a:xfrm>
            <a:off x="3799169" y="2392539"/>
            <a:ext cx="16286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dirty="0"/>
              <a:t>Return Profiles</a:t>
            </a:r>
            <a:endParaRPr kumimoji="1" lang="ko-KR" altLang="en-US" sz="1600" dirty="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866208F3-6553-5941-B00B-15269606B2F9}"/>
              </a:ext>
            </a:extLst>
          </p:cNvPr>
          <p:cNvSpPr/>
          <p:nvPr/>
        </p:nvSpPr>
        <p:spPr>
          <a:xfrm>
            <a:off x="4182943" y="1404301"/>
            <a:ext cx="876059" cy="65002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RPC</a:t>
            </a:r>
            <a:endParaRPr kumimoji="1" lang="ko-KR" alt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472F8E4-3CB4-8A49-AC9B-658D348C0ED2}"/>
              </a:ext>
            </a:extLst>
          </p:cNvPr>
          <p:cNvSpPr txBox="1"/>
          <p:nvPr/>
        </p:nvSpPr>
        <p:spPr>
          <a:xfrm>
            <a:off x="5917227" y="1882091"/>
            <a:ext cx="10334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dirty="0"/>
              <a:t>Aggregate</a:t>
            </a:r>
            <a:endParaRPr kumimoji="1" lang="ko-KR" altLang="en-US" sz="1400" dirty="0"/>
          </a:p>
        </p:txBody>
      </p:sp>
      <p:pic>
        <p:nvPicPr>
          <p:cNvPr id="39" name="그래픽 38" descr="줄 화살표: 일자형">
            <a:extLst>
              <a:ext uri="{FF2B5EF4-FFF2-40B4-BE49-F238E27FC236}">
                <a16:creationId xmlns:a16="http://schemas.microsoft.com/office/drawing/2014/main" id="{D2A2E56E-4EB8-AB44-9F4D-A2B05872B14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flipH="1">
            <a:off x="7498501" y="1273687"/>
            <a:ext cx="588422" cy="878574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177EC2CD-2875-FB4A-878D-38134A95C163}"/>
              </a:ext>
            </a:extLst>
          </p:cNvPr>
          <p:cNvSpPr txBox="1"/>
          <p:nvPr/>
        </p:nvSpPr>
        <p:spPr>
          <a:xfrm>
            <a:off x="588572" y="213629"/>
            <a:ext cx="3887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/>
              <a:t>STEP1: </a:t>
            </a:r>
            <a:r>
              <a:rPr kumimoji="1" lang="en-US" altLang="ko-KR" sz="1600" dirty="0"/>
              <a:t>Collect Profiles and Aggregate</a:t>
            </a:r>
            <a:endParaRPr kumimoji="1" lang="ko-KR" altLang="en-US" sz="1600" dirty="0"/>
          </a:p>
        </p:txBody>
      </p: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47068ABE-8858-1B49-9C38-124926F55ED8}"/>
              </a:ext>
            </a:extLst>
          </p:cNvPr>
          <p:cNvSpPr/>
          <p:nvPr/>
        </p:nvSpPr>
        <p:spPr>
          <a:xfrm>
            <a:off x="8071796" y="512430"/>
            <a:ext cx="2972124" cy="235480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F9AAFA81-9F62-1A47-935E-DAEDE75E0261}"/>
              </a:ext>
            </a:extLst>
          </p:cNvPr>
          <p:cNvSpPr/>
          <p:nvPr/>
        </p:nvSpPr>
        <p:spPr>
          <a:xfrm>
            <a:off x="8562454" y="1240158"/>
            <a:ext cx="1829228" cy="91091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6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Classifier.fit</a:t>
            </a:r>
            <a:r>
              <a:rPr kumimoji="1" lang="en-US" altLang="ko-KR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()</a:t>
            </a:r>
            <a:endParaRPr kumimoji="1" lang="ko-KR" altLang="en-US" sz="1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A518FDD-94E4-584F-A5CE-0F237AD43F1C}"/>
              </a:ext>
            </a:extLst>
          </p:cNvPr>
          <p:cNvSpPr txBox="1"/>
          <p:nvPr/>
        </p:nvSpPr>
        <p:spPr>
          <a:xfrm>
            <a:off x="8204303" y="568518"/>
            <a:ext cx="2839617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/>
              <a:t>STEP2: </a:t>
            </a:r>
            <a:r>
              <a:rPr kumimoji="1" lang="en-US" altLang="ko-KR" sz="1600" dirty="0"/>
              <a:t>Train Architecture </a:t>
            </a:r>
          </a:p>
          <a:p>
            <a:r>
              <a:rPr kumimoji="1" lang="en-US" altLang="ko-KR" sz="1600" dirty="0"/>
              <a:t>             Prediction Model</a:t>
            </a:r>
            <a:endParaRPr kumimoji="1" lang="ko-KR" altLang="en-US" sz="1600" b="1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B4AE3DD-DF55-1F45-BAA3-F7A9D81F918E}"/>
              </a:ext>
            </a:extLst>
          </p:cNvPr>
          <p:cNvSpPr txBox="1"/>
          <p:nvPr/>
        </p:nvSpPr>
        <p:spPr>
          <a:xfrm>
            <a:off x="674989" y="2703360"/>
            <a:ext cx="15553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dirty="0"/>
              <a:t>Candidate Set</a:t>
            </a:r>
            <a:endParaRPr kumimoji="1" lang="ko-KR" altLang="en-US" sz="16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A118A17-E18E-C04D-BF11-CBFA81247146}"/>
              </a:ext>
            </a:extLst>
          </p:cNvPr>
          <p:cNvSpPr txBox="1"/>
          <p:nvPr/>
        </p:nvSpPr>
        <p:spPr>
          <a:xfrm>
            <a:off x="4118802" y="2837646"/>
            <a:ext cx="6285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dirty="0"/>
              <a:t>TVM </a:t>
            </a:r>
            <a:endParaRPr kumimoji="1" lang="ko-KR" altLang="en-US" sz="1600" dirty="0"/>
          </a:p>
        </p:txBody>
      </p:sp>
      <p:sp>
        <p:nvSpPr>
          <p:cNvPr id="47" name="모서리가 둥근 직사각형 46">
            <a:extLst>
              <a:ext uri="{FF2B5EF4-FFF2-40B4-BE49-F238E27FC236}">
                <a16:creationId xmlns:a16="http://schemas.microsoft.com/office/drawing/2014/main" id="{02A7C8D9-68A2-F149-86F1-928A89086736}"/>
              </a:ext>
            </a:extLst>
          </p:cNvPr>
          <p:cNvSpPr/>
          <p:nvPr/>
        </p:nvSpPr>
        <p:spPr>
          <a:xfrm>
            <a:off x="287998" y="3707283"/>
            <a:ext cx="7112980" cy="309245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8" name="모서리가 둥근 직사각형 47">
            <a:extLst>
              <a:ext uri="{FF2B5EF4-FFF2-40B4-BE49-F238E27FC236}">
                <a16:creationId xmlns:a16="http://schemas.microsoft.com/office/drawing/2014/main" id="{ACC67CC6-92E8-384F-9151-C0C7ED9A797C}"/>
              </a:ext>
            </a:extLst>
          </p:cNvPr>
          <p:cNvSpPr/>
          <p:nvPr/>
        </p:nvSpPr>
        <p:spPr>
          <a:xfrm>
            <a:off x="442913" y="4224870"/>
            <a:ext cx="5203197" cy="217249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49" name="그래픽 48" descr="컴퓨터">
            <a:extLst>
              <a:ext uri="{FF2B5EF4-FFF2-40B4-BE49-F238E27FC236}">
                <a16:creationId xmlns:a16="http://schemas.microsoft.com/office/drawing/2014/main" id="{F0A478B9-F470-EC47-BB1F-81B34D489B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6173" y="4839876"/>
            <a:ext cx="914400" cy="914400"/>
          </a:xfrm>
          <a:prstGeom prst="rect">
            <a:avLst/>
          </a:prstGeom>
        </p:spPr>
      </p:pic>
      <p:pic>
        <p:nvPicPr>
          <p:cNvPr id="50" name="그래픽 49" descr="시계 방향으로 굽은 줄 화살표">
            <a:extLst>
              <a:ext uri="{FF2B5EF4-FFF2-40B4-BE49-F238E27FC236}">
                <a16:creationId xmlns:a16="http://schemas.microsoft.com/office/drawing/2014/main" id="{C7E9371C-45E3-A844-AB3D-A921364265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7208487">
            <a:off x="2139635" y="4387794"/>
            <a:ext cx="912013" cy="912013"/>
          </a:xfrm>
          <a:prstGeom prst="rect">
            <a:avLst/>
          </a:prstGeom>
        </p:spPr>
      </p:pic>
      <p:pic>
        <p:nvPicPr>
          <p:cNvPr id="51" name="그래픽 50" descr="시계 방향으로 굽은 줄 화살표">
            <a:extLst>
              <a:ext uri="{FF2B5EF4-FFF2-40B4-BE49-F238E27FC236}">
                <a16:creationId xmlns:a16="http://schemas.microsoft.com/office/drawing/2014/main" id="{CE895475-F2E0-7546-98DC-EA892C0EF3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8204837">
            <a:off x="2047426" y="5318826"/>
            <a:ext cx="914400" cy="914400"/>
          </a:xfrm>
          <a:prstGeom prst="rect">
            <a:avLst/>
          </a:prstGeom>
        </p:spPr>
      </p:pic>
      <p:pic>
        <p:nvPicPr>
          <p:cNvPr id="52" name="그래픽 51" descr="프로세서">
            <a:extLst>
              <a:ext uri="{FF2B5EF4-FFF2-40B4-BE49-F238E27FC236}">
                <a16:creationId xmlns:a16="http://schemas.microsoft.com/office/drawing/2014/main" id="{B45BCF3A-359F-D64F-AF35-35DB47C3874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338275" y="4635933"/>
            <a:ext cx="1813100" cy="1315578"/>
          </a:xfrm>
          <a:prstGeom prst="rect">
            <a:avLst/>
          </a:prstGeom>
        </p:spPr>
      </p:pic>
      <p:sp>
        <p:nvSpPr>
          <p:cNvPr id="56" name="모서리가 둥근 직사각형 55">
            <a:extLst>
              <a:ext uri="{FF2B5EF4-FFF2-40B4-BE49-F238E27FC236}">
                <a16:creationId xmlns:a16="http://schemas.microsoft.com/office/drawing/2014/main" id="{2C6C1951-6D42-6C4E-BD40-17BEC22250E1}"/>
              </a:ext>
            </a:extLst>
          </p:cNvPr>
          <p:cNvSpPr/>
          <p:nvPr/>
        </p:nvSpPr>
        <p:spPr>
          <a:xfrm>
            <a:off x="3971853" y="5083463"/>
            <a:ext cx="559929" cy="385728"/>
          </a:xfrm>
          <a:prstGeom prst="roundRect">
            <a:avLst/>
          </a:prstGeom>
          <a:solidFill>
            <a:srgbClr val="E0476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?</a:t>
            </a:r>
            <a:endParaRPr kumimoji="1" lang="ko-KR" alt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58" name="그래픽 57" descr="줄 화살표: 일자형">
            <a:extLst>
              <a:ext uri="{FF2B5EF4-FFF2-40B4-BE49-F238E27FC236}">
                <a16:creationId xmlns:a16="http://schemas.microsoft.com/office/drawing/2014/main" id="{DB585C34-B47F-9740-9DC9-3A89FCCA466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flipH="1">
            <a:off x="5599733" y="4816848"/>
            <a:ext cx="1056968" cy="878574"/>
          </a:xfrm>
          <a:prstGeom prst="rect">
            <a:avLst/>
          </a:prstGeom>
        </p:spPr>
      </p:pic>
      <p:pic>
        <p:nvPicPr>
          <p:cNvPr id="59" name="그래픽 58" descr="문서">
            <a:extLst>
              <a:ext uri="{FF2B5EF4-FFF2-40B4-BE49-F238E27FC236}">
                <a16:creationId xmlns:a16="http://schemas.microsoft.com/office/drawing/2014/main" id="{A0CA4FF8-71F8-874A-8520-950A2872053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561654" y="4786056"/>
            <a:ext cx="914400" cy="914400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A85E04F3-42C2-5243-A2AD-95E95D9BC7C6}"/>
              </a:ext>
            </a:extLst>
          </p:cNvPr>
          <p:cNvSpPr txBox="1"/>
          <p:nvPr/>
        </p:nvSpPr>
        <p:spPr>
          <a:xfrm>
            <a:off x="2022453" y="4351026"/>
            <a:ext cx="11089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dirty="0"/>
              <a:t>Run DNN</a:t>
            </a:r>
            <a:endParaRPr kumimoji="1" lang="ko-KR" altLang="en-US" sz="1600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5AD412DC-169A-5D47-B09B-4023F45BCBAC}"/>
              </a:ext>
            </a:extLst>
          </p:cNvPr>
          <p:cNvSpPr txBox="1"/>
          <p:nvPr/>
        </p:nvSpPr>
        <p:spPr>
          <a:xfrm>
            <a:off x="1768495" y="5895338"/>
            <a:ext cx="15377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dirty="0"/>
              <a:t>Return Profiles</a:t>
            </a:r>
            <a:endParaRPr kumimoji="1" lang="ko-KR" altLang="en-US" sz="1600" dirty="0"/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DC610EC7-FAFD-1A4D-96F6-B99EF41D1F72}"/>
              </a:ext>
            </a:extLst>
          </p:cNvPr>
          <p:cNvSpPr/>
          <p:nvPr/>
        </p:nvSpPr>
        <p:spPr>
          <a:xfrm>
            <a:off x="2096572" y="4985230"/>
            <a:ext cx="876059" cy="65002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RPC</a:t>
            </a:r>
            <a:endParaRPr kumimoji="1" lang="ko-KR" alt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9B6FA1D-3958-D940-8B97-1A13BCA5B578}"/>
              </a:ext>
            </a:extLst>
          </p:cNvPr>
          <p:cNvSpPr txBox="1"/>
          <p:nvPr/>
        </p:nvSpPr>
        <p:spPr>
          <a:xfrm>
            <a:off x="5691527" y="5378603"/>
            <a:ext cx="10334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dirty="0"/>
              <a:t>Aggregate</a:t>
            </a:r>
            <a:endParaRPr kumimoji="1" lang="ko-KR" altLang="en-US" sz="1400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0CE624EF-7FBF-934D-890A-0A31FB2B9F04}"/>
              </a:ext>
            </a:extLst>
          </p:cNvPr>
          <p:cNvSpPr txBox="1"/>
          <p:nvPr/>
        </p:nvSpPr>
        <p:spPr>
          <a:xfrm>
            <a:off x="605106" y="3740773"/>
            <a:ext cx="4590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/>
              <a:t>STEP3: </a:t>
            </a:r>
            <a:r>
              <a:rPr kumimoji="1" lang="en-US" altLang="ko-KR" sz="1600" dirty="0"/>
              <a:t>Profile Victim and Predict Architecture </a:t>
            </a:r>
            <a:endParaRPr kumimoji="1" lang="ko-KR" altLang="en-US" sz="1600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A7A8D469-4FCF-EE43-B75A-FE435BA10F13}"/>
              </a:ext>
            </a:extLst>
          </p:cNvPr>
          <p:cNvSpPr txBox="1"/>
          <p:nvPr/>
        </p:nvSpPr>
        <p:spPr>
          <a:xfrm>
            <a:off x="2680416" y="6432725"/>
            <a:ext cx="6285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dirty="0"/>
              <a:t>TVM </a:t>
            </a:r>
            <a:endParaRPr kumimoji="1" lang="ko-KR" altLang="en-US" sz="1600" dirty="0"/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D0BB90EC-03A7-FF48-A67E-60EBBA2959FE}"/>
              </a:ext>
            </a:extLst>
          </p:cNvPr>
          <p:cNvSpPr/>
          <p:nvPr/>
        </p:nvSpPr>
        <p:spPr>
          <a:xfrm>
            <a:off x="8115269" y="4817448"/>
            <a:ext cx="2595678" cy="842659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6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Classifier.predict</a:t>
            </a:r>
            <a:r>
              <a:rPr kumimoji="1" lang="en-US" altLang="ko-KR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()</a:t>
            </a:r>
            <a:endParaRPr kumimoji="1" lang="ko-KR" altLang="en-US" sz="1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68" name="그래픽 67" descr="줄 화살표: 일자형">
            <a:extLst>
              <a:ext uri="{FF2B5EF4-FFF2-40B4-BE49-F238E27FC236}">
                <a16:creationId xmlns:a16="http://schemas.microsoft.com/office/drawing/2014/main" id="{D8EFE499-1826-FE42-9D46-9C8CEF72EC7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5400000" flipH="1">
            <a:off x="8022955" y="3035873"/>
            <a:ext cx="2859495" cy="862694"/>
          </a:xfrm>
          <a:prstGeom prst="rect">
            <a:avLst/>
          </a:prstGeom>
        </p:spPr>
      </p:pic>
      <p:pic>
        <p:nvPicPr>
          <p:cNvPr id="69" name="그래픽 68" descr="줄 화살표: 일자형">
            <a:extLst>
              <a:ext uri="{FF2B5EF4-FFF2-40B4-BE49-F238E27FC236}">
                <a16:creationId xmlns:a16="http://schemas.microsoft.com/office/drawing/2014/main" id="{3693FF38-0210-F941-927A-838211C79CB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flipH="1">
            <a:off x="7386468" y="4816848"/>
            <a:ext cx="744277" cy="878574"/>
          </a:xfrm>
          <a:prstGeom prst="rect">
            <a:avLst/>
          </a:prstGeom>
        </p:spPr>
      </p:pic>
      <p:pic>
        <p:nvPicPr>
          <p:cNvPr id="70" name="그래픽 69" descr="줄 화살표: 일자형">
            <a:extLst>
              <a:ext uri="{FF2B5EF4-FFF2-40B4-BE49-F238E27FC236}">
                <a16:creationId xmlns:a16="http://schemas.microsoft.com/office/drawing/2014/main" id="{1B166512-53A3-3B43-B243-C8ACBB149EC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flipH="1">
            <a:off x="10696658" y="4798691"/>
            <a:ext cx="579275" cy="865939"/>
          </a:xfrm>
          <a:prstGeom prst="rect">
            <a:avLst/>
          </a:prstGeom>
        </p:spPr>
      </p:pic>
      <p:sp>
        <p:nvSpPr>
          <p:cNvPr id="71" name="모서리가 둥근 직사각형 70">
            <a:extLst>
              <a:ext uri="{FF2B5EF4-FFF2-40B4-BE49-F238E27FC236}">
                <a16:creationId xmlns:a16="http://schemas.microsoft.com/office/drawing/2014/main" id="{B456EAC8-1CE1-8D40-9E8E-2B4B3569131B}"/>
              </a:ext>
            </a:extLst>
          </p:cNvPr>
          <p:cNvSpPr/>
          <p:nvPr/>
        </p:nvSpPr>
        <p:spPr>
          <a:xfrm>
            <a:off x="11302390" y="5038951"/>
            <a:ext cx="1258660" cy="37278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vgg13</a:t>
            </a:r>
            <a:endParaRPr kumimoji="1" lang="ko-KR" alt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F4DC5BB3-9F18-424D-9178-475AB99F836E}"/>
              </a:ext>
            </a:extLst>
          </p:cNvPr>
          <p:cNvSpPr txBox="1"/>
          <p:nvPr/>
        </p:nvSpPr>
        <p:spPr>
          <a:xfrm>
            <a:off x="714397" y="5605635"/>
            <a:ext cx="6305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dirty="0"/>
              <a:t>Host</a:t>
            </a:r>
            <a:endParaRPr kumimoji="1" lang="ko-KR" altLang="en-US" sz="1600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602F9F1D-183E-B545-A88B-BFC82A593900}"/>
              </a:ext>
            </a:extLst>
          </p:cNvPr>
          <p:cNvSpPr txBox="1"/>
          <p:nvPr/>
        </p:nvSpPr>
        <p:spPr>
          <a:xfrm>
            <a:off x="3224551" y="1981796"/>
            <a:ext cx="6305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dirty="0"/>
              <a:t>Host</a:t>
            </a:r>
            <a:endParaRPr kumimoji="1" lang="ko-KR" altLang="en-US" sz="1600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9DB3E93A-A09D-094E-BBAF-7BBAB71C8512}"/>
              </a:ext>
            </a:extLst>
          </p:cNvPr>
          <p:cNvSpPr txBox="1"/>
          <p:nvPr/>
        </p:nvSpPr>
        <p:spPr>
          <a:xfrm>
            <a:off x="3299065" y="5801145"/>
            <a:ext cx="23845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200" dirty="0"/>
              <a:t>Target with Victim DNN already deployed as TVM executable</a:t>
            </a:r>
            <a:endParaRPr kumimoji="1" lang="ko-KR" altLang="en-US" sz="1200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0618231B-4BF3-0C47-921D-EF9040DBA418}"/>
              </a:ext>
            </a:extLst>
          </p:cNvPr>
          <p:cNvSpPr txBox="1"/>
          <p:nvPr/>
        </p:nvSpPr>
        <p:spPr>
          <a:xfrm>
            <a:off x="5196419" y="1970066"/>
            <a:ext cx="7712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dirty="0"/>
              <a:t>Target</a:t>
            </a:r>
            <a:endParaRPr kumimoji="1"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0956688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D0ECA0-0358-3E4D-8A7F-980668CD9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310B843-F112-BB4E-A673-6C24B58634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768B2EC0-5292-6A4C-A0AC-83FC856F39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49" y="143721"/>
            <a:ext cx="11096088" cy="5971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0633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C43A63C1-01B3-9C41-B6C7-712D3BEB1F8F}"/>
              </a:ext>
            </a:extLst>
          </p:cNvPr>
          <p:cNvSpPr/>
          <p:nvPr/>
        </p:nvSpPr>
        <p:spPr>
          <a:xfrm>
            <a:off x="1300163" y="145247"/>
            <a:ext cx="3580939" cy="507231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3301F93E-EF37-DD47-84D6-CE3A2E4FEE9D}"/>
              </a:ext>
            </a:extLst>
          </p:cNvPr>
          <p:cNvSpPr/>
          <p:nvPr/>
        </p:nvSpPr>
        <p:spPr>
          <a:xfrm>
            <a:off x="1046557" y="1638314"/>
            <a:ext cx="4711306" cy="5500688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4F510AF2-A0B6-E64C-918B-850553F5CAC0}"/>
              </a:ext>
            </a:extLst>
          </p:cNvPr>
          <p:cNvSpPr/>
          <p:nvPr/>
        </p:nvSpPr>
        <p:spPr>
          <a:xfrm>
            <a:off x="5757863" y="1638314"/>
            <a:ext cx="4867277" cy="5500688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789DD9A0-D01E-364A-BE87-7B2C547DE163}"/>
              </a:ext>
            </a:extLst>
          </p:cNvPr>
          <p:cNvSpPr/>
          <p:nvPr/>
        </p:nvSpPr>
        <p:spPr>
          <a:xfrm>
            <a:off x="2000249" y="2600325"/>
            <a:ext cx="2200275" cy="51435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Import to Relay IR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A938CC7B-8C59-D748-82EC-676E1C48F4DD}"/>
              </a:ext>
            </a:extLst>
          </p:cNvPr>
          <p:cNvSpPr/>
          <p:nvPr/>
        </p:nvSpPr>
        <p:spPr>
          <a:xfrm>
            <a:off x="1471613" y="3330291"/>
            <a:ext cx="3171825" cy="2227548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8B4EF9CA-56D6-B84E-9755-65095C83BB57}"/>
              </a:ext>
            </a:extLst>
          </p:cNvPr>
          <p:cNvSpPr/>
          <p:nvPr/>
        </p:nvSpPr>
        <p:spPr>
          <a:xfrm>
            <a:off x="1995257" y="3874308"/>
            <a:ext cx="2190750" cy="51435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Optimization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571CA064-99C3-FD44-92E1-F28D90606470}"/>
              </a:ext>
            </a:extLst>
          </p:cNvPr>
          <p:cNvSpPr/>
          <p:nvPr/>
        </p:nvSpPr>
        <p:spPr>
          <a:xfrm>
            <a:off x="2035967" y="4740566"/>
            <a:ext cx="2164557" cy="51435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Target Translation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B4A7ED7F-53CE-6841-A540-0F09A149CD4A}"/>
              </a:ext>
            </a:extLst>
          </p:cNvPr>
          <p:cNvSpPr/>
          <p:nvPr/>
        </p:nvSpPr>
        <p:spPr>
          <a:xfrm>
            <a:off x="2035967" y="1000125"/>
            <a:ext cx="2000250" cy="51435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ONNX Format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9B528DFE-24DC-0E44-A62F-DE6EB6924E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5531" y="58087"/>
            <a:ext cx="1035842" cy="65917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87B2825E-25A4-D04A-B626-D0EEB96670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9933" y="278762"/>
            <a:ext cx="1143000" cy="280359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34BD90A1-E778-014C-BFF8-737689185F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4373" y="204774"/>
            <a:ext cx="1346729" cy="390551"/>
          </a:xfrm>
          <a:prstGeom prst="rect">
            <a:avLst/>
          </a:prstGeom>
        </p:spPr>
      </p:pic>
      <p:pic>
        <p:nvPicPr>
          <p:cNvPr id="18" name="그래픽 17" descr="줄 화살표: 일자형">
            <a:extLst>
              <a:ext uri="{FF2B5EF4-FFF2-40B4-BE49-F238E27FC236}">
                <a16:creationId xmlns:a16="http://schemas.microsoft.com/office/drawing/2014/main" id="{E67991B4-C793-3F47-92DE-086EA68E14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400000" flipH="1">
            <a:off x="2848138" y="615807"/>
            <a:ext cx="375908" cy="462560"/>
          </a:xfrm>
          <a:prstGeom prst="rect">
            <a:avLst/>
          </a:prstGeom>
        </p:spPr>
      </p:pic>
      <p:pic>
        <p:nvPicPr>
          <p:cNvPr id="19" name="그래픽 18" descr="줄 화살표: 일자형">
            <a:extLst>
              <a:ext uri="{FF2B5EF4-FFF2-40B4-BE49-F238E27FC236}">
                <a16:creationId xmlns:a16="http://schemas.microsoft.com/office/drawing/2014/main" id="{C23193C2-81B2-254B-962F-EF04B4D625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400000" flipH="1">
            <a:off x="2491825" y="1824778"/>
            <a:ext cx="1088533" cy="46256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6DAFD18-ADA3-2342-93DF-0EB0533126C5}"/>
              </a:ext>
            </a:extLst>
          </p:cNvPr>
          <p:cNvSpPr txBox="1"/>
          <p:nvPr/>
        </p:nvSpPr>
        <p:spPr>
          <a:xfrm>
            <a:off x="1369140" y="1780169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/>
              <a:t>Host</a:t>
            </a:r>
            <a:endParaRPr kumimoji="1" lang="ko-KR" altLang="en-US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590F862-C336-834A-A2FD-D489A1B961C4}"/>
              </a:ext>
            </a:extLst>
          </p:cNvPr>
          <p:cNvSpPr txBox="1"/>
          <p:nvPr/>
        </p:nvSpPr>
        <p:spPr>
          <a:xfrm>
            <a:off x="6133106" y="1792251"/>
            <a:ext cx="871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/>
              <a:t>Target</a:t>
            </a:r>
            <a:endParaRPr kumimoji="1" lang="ko-KR" altLang="en-US" b="1" dirty="0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ACA9F0FE-13D9-B448-9364-84E6141F4A8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77364" y="3781471"/>
            <a:ext cx="1291573" cy="11049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45248E4B-E720-2345-80A6-7B4509A3D735}"/>
              </a:ext>
            </a:extLst>
          </p:cNvPr>
          <p:cNvSpPr txBox="1"/>
          <p:nvPr/>
        </p:nvSpPr>
        <p:spPr>
          <a:xfrm>
            <a:off x="9056233" y="4919130"/>
            <a:ext cx="1438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dirty="0"/>
              <a:t>ARM Mali G52 </a:t>
            </a:r>
            <a:endParaRPr kumimoji="1" lang="ko-KR" altLang="en-US" sz="14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55706C6-B13E-3545-86FA-C4D1985FBE9D}"/>
              </a:ext>
            </a:extLst>
          </p:cNvPr>
          <p:cNvSpPr txBox="1"/>
          <p:nvPr/>
        </p:nvSpPr>
        <p:spPr>
          <a:xfrm>
            <a:off x="1566860" y="3406973"/>
            <a:ext cx="9557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dirty="0"/>
              <a:t>Compile</a:t>
            </a:r>
            <a:endParaRPr kumimoji="1" lang="ko-KR" altLang="en-US" sz="1600" dirty="0"/>
          </a:p>
        </p:txBody>
      </p:sp>
      <p:pic>
        <p:nvPicPr>
          <p:cNvPr id="26" name="그래픽 25" descr="줄 화살표: 일자형">
            <a:extLst>
              <a:ext uri="{FF2B5EF4-FFF2-40B4-BE49-F238E27FC236}">
                <a16:creationId xmlns:a16="http://schemas.microsoft.com/office/drawing/2014/main" id="{C685FDAC-368C-EE4C-A5C2-22FAF53819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400000" flipH="1">
            <a:off x="2619333" y="3273759"/>
            <a:ext cx="853763" cy="462560"/>
          </a:xfrm>
          <a:prstGeom prst="rect">
            <a:avLst/>
          </a:prstGeom>
        </p:spPr>
      </p:pic>
      <p:pic>
        <p:nvPicPr>
          <p:cNvPr id="27" name="그래픽 26" descr="줄 화살표: 일자형">
            <a:extLst>
              <a:ext uri="{FF2B5EF4-FFF2-40B4-BE49-F238E27FC236}">
                <a16:creationId xmlns:a16="http://schemas.microsoft.com/office/drawing/2014/main" id="{6F681BC8-7C99-6741-8459-2D5D875C2B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400000" flipH="1">
            <a:off x="2839808" y="4341579"/>
            <a:ext cx="392565" cy="462560"/>
          </a:xfrm>
          <a:prstGeom prst="rect">
            <a:avLst/>
          </a:prstGeom>
        </p:spPr>
      </p:pic>
      <p:sp>
        <p:nvSpPr>
          <p:cNvPr id="34" name="타원 33">
            <a:extLst>
              <a:ext uri="{FF2B5EF4-FFF2-40B4-BE49-F238E27FC236}">
                <a16:creationId xmlns:a16="http://schemas.microsoft.com/office/drawing/2014/main" id="{7E7AC44C-DA95-014C-9604-9D1F13327805}"/>
              </a:ext>
            </a:extLst>
          </p:cNvPr>
          <p:cNvSpPr/>
          <p:nvPr/>
        </p:nvSpPr>
        <p:spPr>
          <a:xfrm>
            <a:off x="1450178" y="5857875"/>
            <a:ext cx="3171824" cy="82867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dirty="0" err="1">
                <a:solidFill>
                  <a:schemeClr val="tx1"/>
                </a:solidFill>
              </a:rPr>
              <a:t>graph.json</a:t>
            </a:r>
            <a:r>
              <a:rPr kumimoji="1" lang="en-US" altLang="ko-KR" sz="1200" dirty="0">
                <a:solidFill>
                  <a:schemeClr val="tx1"/>
                </a:solidFill>
              </a:rPr>
              <a:t>, compiled model library, parameter</a:t>
            </a:r>
            <a:endParaRPr kumimoji="1"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40" name="모서리가 둥근 직사각형 39">
            <a:extLst>
              <a:ext uri="{FF2B5EF4-FFF2-40B4-BE49-F238E27FC236}">
                <a16:creationId xmlns:a16="http://schemas.microsoft.com/office/drawing/2014/main" id="{83F0D9B6-0FCE-5145-B67F-CC75BB1658BB}"/>
              </a:ext>
            </a:extLst>
          </p:cNvPr>
          <p:cNvSpPr/>
          <p:nvPr/>
        </p:nvSpPr>
        <p:spPr>
          <a:xfrm>
            <a:off x="6223403" y="3494190"/>
            <a:ext cx="1924719" cy="171918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    Runtime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B2C939D9-DCA1-3E45-83CD-2FF6683CE9F9}"/>
              </a:ext>
            </a:extLst>
          </p:cNvPr>
          <p:cNvSpPr/>
          <p:nvPr/>
        </p:nvSpPr>
        <p:spPr>
          <a:xfrm>
            <a:off x="4864580" y="3500507"/>
            <a:ext cx="1826435" cy="1719180"/>
          </a:xfrm>
          <a:prstGeom prst="roundRect">
            <a:avLst>
              <a:gd name="adj" fmla="val 24052"/>
            </a:avLst>
          </a:prstGeom>
          <a:solidFill>
            <a:schemeClr val="accent5">
              <a:lumMod val="40000"/>
              <a:lumOff val="60000"/>
            </a:schemeClr>
          </a:solidFill>
          <a:ln w="6350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>
            <a:softEdge rad="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37" name="그래픽 36" descr="줄 화살표: 일자형">
            <a:extLst>
              <a:ext uri="{FF2B5EF4-FFF2-40B4-BE49-F238E27FC236}">
                <a16:creationId xmlns:a16="http://schemas.microsoft.com/office/drawing/2014/main" id="{BD86969B-004C-7249-9C84-793953DCACC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9246394" flipH="1">
            <a:off x="4294646" y="5379281"/>
            <a:ext cx="1527150" cy="614562"/>
          </a:xfrm>
          <a:prstGeom prst="rect">
            <a:avLst/>
          </a:prstGeom>
        </p:spPr>
      </p:pic>
      <p:pic>
        <p:nvPicPr>
          <p:cNvPr id="38" name="그래픽 37" descr="줄 화살표: 일자형">
            <a:extLst>
              <a:ext uri="{FF2B5EF4-FFF2-40B4-BE49-F238E27FC236}">
                <a16:creationId xmlns:a16="http://schemas.microsoft.com/office/drawing/2014/main" id="{1B3CAF44-A5C7-A64E-8A88-F575077BA1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400000" flipH="1">
            <a:off x="2718668" y="5316314"/>
            <a:ext cx="620561" cy="462560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D52BCDDC-587E-A549-BA8B-0FF736532A18}"/>
              </a:ext>
            </a:extLst>
          </p:cNvPr>
          <p:cNvSpPr txBox="1"/>
          <p:nvPr/>
        </p:nvSpPr>
        <p:spPr>
          <a:xfrm>
            <a:off x="5476659" y="4167735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/>
              <a:t>RPC</a:t>
            </a:r>
            <a:endParaRPr kumimoji="1" lang="ko-KR" altLang="en-US" b="1" dirty="0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B71CFA0B-2352-E040-BAE3-125D5F0788BC}"/>
              </a:ext>
            </a:extLst>
          </p:cNvPr>
          <p:cNvSpPr/>
          <p:nvPr/>
        </p:nvSpPr>
        <p:spPr>
          <a:xfrm>
            <a:off x="6195514" y="5857875"/>
            <a:ext cx="3171824" cy="82867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err="1">
                <a:solidFill>
                  <a:schemeClr val="tx1"/>
                </a:solidFill>
              </a:rPr>
              <a:t>mod.tar</a:t>
            </a:r>
            <a:endParaRPr kumimoji="1" lang="en-US" altLang="ko-KR" dirty="0">
              <a:solidFill>
                <a:schemeClr val="tx1"/>
              </a:solidFill>
            </a:endParaRPr>
          </a:p>
          <a:p>
            <a:pPr algn="ctr"/>
            <a:r>
              <a:rPr kumimoji="1" lang="en-US" altLang="ko-KR" sz="1000" dirty="0">
                <a:solidFill>
                  <a:schemeClr val="tx2"/>
                </a:solidFill>
              </a:rPr>
              <a:t>(</a:t>
            </a:r>
            <a:r>
              <a:rPr kumimoji="1" lang="en-US" altLang="ko-KR" sz="1000" dirty="0" err="1">
                <a:solidFill>
                  <a:schemeClr val="tx2"/>
                </a:solidFill>
              </a:rPr>
              <a:t>graph.json</a:t>
            </a:r>
            <a:r>
              <a:rPr kumimoji="1" lang="en-US" altLang="ko-KR" sz="1000" dirty="0">
                <a:solidFill>
                  <a:schemeClr val="tx2"/>
                </a:solidFill>
              </a:rPr>
              <a:t>, compiled model library, parameter)</a:t>
            </a:r>
            <a:endParaRPr kumimoji="1" lang="ko-KR" altLang="en-US" sz="1000" dirty="0">
              <a:solidFill>
                <a:schemeClr val="tx2"/>
              </a:solidFill>
            </a:endParaRPr>
          </a:p>
        </p:txBody>
      </p:sp>
      <p:pic>
        <p:nvPicPr>
          <p:cNvPr id="42" name="그래픽 41" descr="줄 화살표: 일자형">
            <a:extLst>
              <a:ext uri="{FF2B5EF4-FFF2-40B4-BE49-F238E27FC236}">
                <a16:creationId xmlns:a16="http://schemas.microsoft.com/office/drawing/2014/main" id="{CAE984BA-D5F3-4345-8483-4A1F910045F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285520" flipH="1">
            <a:off x="5754585" y="5289368"/>
            <a:ext cx="1201989" cy="614562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E88E6AFC-B417-374F-A327-5C9714A8A37F}"/>
              </a:ext>
            </a:extLst>
          </p:cNvPr>
          <p:cNvSpPr txBox="1"/>
          <p:nvPr/>
        </p:nvSpPr>
        <p:spPr>
          <a:xfrm>
            <a:off x="5303700" y="4828055"/>
            <a:ext cx="8555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Export</a:t>
            </a:r>
            <a:endParaRPr kumimoji="1" lang="ko-KR" altLang="en-US" dirty="0"/>
          </a:p>
        </p:txBody>
      </p:sp>
      <p:pic>
        <p:nvPicPr>
          <p:cNvPr id="44" name="그래픽 43" descr="줄 화살표: 일자형">
            <a:extLst>
              <a:ext uri="{FF2B5EF4-FFF2-40B4-BE49-F238E27FC236}">
                <a16:creationId xmlns:a16="http://schemas.microsoft.com/office/drawing/2014/main" id="{2433FB69-1B80-3B47-BDCA-7D5C38D08D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6200000" flipH="1">
            <a:off x="7187560" y="5289049"/>
            <a:ext cx="708014" cy="527747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99BCFA0B-9299-B245-BC3E-06D95CDB1B78}"/>
              </a:ext>
            </a:extLst>
          </p:cNvPr>
          <p:cNvSpPr txBox="1"/>
          <p:nvPr/>
        </p:nvSpPr>
        <p:spPr>
          <a:xfrm>
            <a:off x="7541567" y="5373173"/>
            <a:ext cx="689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Load</a:t>
            </a:r>
            <a:endParaRPr kumimoji="1" lang="ko-KR" altLang="en-US" dirty="0"/>
          </a:p>
        </p:txBody>
      </p:sp>
      <p:pic>
        <p:nvPicPr>
          <p:cNvPr id="47" name="그래픽 46" descr="전송">
            <a:extLst>
              <a:ext uri="{FF2B5EF4-FFF2-40B4-BE49-F238E27FC236}">
                <a16:creationId xmlns:a16="http://schemas.microsoft.com/office/drawing/2014/main" id="{70AEA598-6E19-A547-A781-C73B5F4AE2E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211205" y="4039941"/>
            <a:ext cx="700625" cy="700625"/>
          </a:xfrm>
          <a:prstGeom prst="rect">
            <a:avLst/>
          </a:prstGeom>
        </p:spPr>
      </p:pic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94101757-56CD-E84A-9C97-8A4C26397332}"/>
              </a:ext>
            </a:extLst>
          </p:cNvPr>
          <p:cNvSpPr/>
          <p:nvPr/>
        </p:nvSpPr>
        <p:spPr>
          <a:xfrm>
            <a:off x="4432075" y="2056058"/>
            <a:ext cx="1200127" cy="876586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Debug Executor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pic>
        <p:nvPicPr>
          <p:cNvPr id="56" name="그래픽 55" descr="전송">
            <a:extLst>
              <a:ext uri="{FF2B5EF4-FFF2-40B4-BE49-F238E27FC236}">
                <a16:creationId xmlns:a16="http://schemas.microsoft.com/office/drawing/2014/main" id="{AD634FC3-268E-3E4F-A0C3-21DBF1C7751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5400000">
            <a:off x="5045872" y="2918530"/>
            <a:ext cx="587780" cy="587780"/>
          </a:xfrm>
          <a:prstGeom prst="rect">
            <a:avLst/>
          </a:prstGeom>
        </p:spPr>
      </p:pic>
      <p:pic>
        <p:nvPicPr>
          <p:cNvPr id="57" name="그래픽 56" descr="줄 화살표: 일자형">
            <a:extLst>
              <a:ext uri="{FF2B5EF4-FFF2-40B4-BE49-F238E27FC236}">
                <a16:creationId xmlns:a16="http://schemas.microsoft.com/office/drawing/2014/main" id="{71CBBB6D-55A0-7444-AA0F-F27D45742F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6200000" flipH="1">
            <a:off x="4931233" y="1412681"/>
            <a:ext cx="788557" cy="587783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EE658994-DE52-C04E-B561-9740387F3AD1}"/>
              </a:ext>
            </a:extLst>
          </p:cNvPr>
          <p:cNvSpPr txBox="1"/>
          <p:nvPr/>
        </p:nvSpPr>
        <p:spPr>
          <a:xfrm>
            <a:off x="4667250" y="967567"/>
            <a:ext cx="14048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Profile Data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6CD142F-7A14-0243-A8E7-A5FADDCB0DFB}"/>
              </a:ext>
            </a:extLst>
          </p:cNvPr>
          <p:cNvSpPr txBox="1"/>
          <p:nvPr/>
        </p:nvSpPr>
        <p:spPr>
          <a:xfrm rot="19242384">
            <a:off x="4637451" y="5687651"/>
            <a:ext cx="9029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200" dirty="0" err="1"/>
              <a:t>tarballing</a:t>
            </a:r>
            <a:endParaRPr kumimoji="1"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22219725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18744C47-9387-FD4E-873C-EB8B818A37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8080490"/>
              </p:ext>
            </p:extLst>
          </p:nvPr>
        </p:nvGraphicFramePr>
        <p:xfrm>
          <a:off x="1921163" y="1994284"/>
          <a:ext cx="1791855" cy="2595880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1791855">
                  <a:extLst>
                    <a:ext uri="{9D8B030D-6E8A-4147-A177-3AD203B41FA5}">
                      <a16:colId xmlns:a16="http://schemas.microsoft.com/office/drawing/2014/main" val="9330406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Duration (us)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23096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185290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35882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1145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87841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1086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59553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975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61991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21468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12952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270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190771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5BF53745-C0C2-884A-B105-9B44B8EE2E08}"/>
              </a:ext>
            </a:extLst>
          </p:cNvPr>
          <p:cNvSpPr txBox="1"/>
          <p:nvPr/>
        </p:nvSpPr>
        <p:spPr>
          <a:xfrm>
            <a:off x="2286000" y="4590164"/>
            <a:ext cx="1213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Resnet18 </a:t>
            </a:r>
            <a:endParaRPr kumimoji="1" lang="ko-KR" altLang="en-US" dirty="0"/>
          </a:p>
        </p:txBody>
      </p:sp>
      <p:pic>
        <p:nvPicPr>
          <p:cNvPr id="8" name="그래픽 7" descr="로봇">
            <a:extLst>
              <a:ext uri="{FF2B5EF4-FFF2-40B4-BE49-F238E27FC236}">
                <a16:creationId xmlns:a16="http://schemas.microsoft.com/office/drawing/2014/main" id="{9BD61EEA-FAA7-4043-82C5-CACC4B8F54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88377" y="2174988"/>
            <a:ext cx="914400" cy="914400"/>
          </a:xfrm>
          <a:prstGeom prst="rect">
            <a:avLst/>
          </a:prstGeom>
        </p:spPr>
      </p:pic>
      <p:pic>
        <p:nvPicPr>
          <p:cNvPr id="11" name="그래픽 10" descr="줄 화살표: 일자형">
            <a:extLst>
              <a:ext uri="{FF2B5EF4-FFF2-40B4-BE49-F238E27FC236}">
                <a16:creationId xmlns:a16="http://schemas.microsoft.com/office/drawing/2014/main" id="{2F195533-EEDC-4B47-BDE6-740C4E7BBD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13018" y="3795969"/>
            <a:ext cx="682860" cy="412163"/>
          </a:xfrm>
          <a:prstGeom prst="rect">
            <a:avLst/>
          </a:prstGeom>
        </p:spPr>
      </p:pic>
      <p:pic>
        <p:nvPicPr>
          <p:cNvPr id="12" name="그래픽 11" descr="줄 화살표: 일자형">
            <a:extLst>
              <a:ext uri="{FF2B5EF4-FFF2-40B4-BE49-F238E27FC236}">
                <a16:creationId xmlns:a16="http://schemas.microsoft.com/office/drawing/2014/main" id="{F3DF96FC-92EB-F74E-8AFC-3AD44DF410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13018" y="2312286"/>
            <a:ext cx="682860" cy="412163"/>
          </a:xfrm>
          <a:prstGeom prst="rect">
            <a:avLst/>
          </a:prstGeom>
        </p:spPr>
      </p:pic>
      <p:pic>
        <p:nvPicPr>
          <p:cNvPr id="13" name="그래픽 12" descr="줄 화살표: 일자형">
            <a:extLst>
              <a:ext uri="{FF2B5EF4-FFF2-40B4-BE49-F238E27FC236}">
                <a16:creationId xmlns:a16="http://schemas.microsoft.com/office/drawing/2014/main" id="{980C14D6-547D-F548-80C6-747ABB28B8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713018" y="2687489"/>
            <a:ext cx="682860" cy="412163"/>
          </a:xfrm>
          <a:prstGeom prst="rect">
            <a:avLst/>
          </a:prstGeom>
        </p:spPr>
      </p:pic>
      <p:pic>
        <p:nvPicPr>
          <p:cNvPr id="14" name="그래픽 13" descr="줄 화살표: 일자형">
            <a:extLst>
              <a:ext uri="{FF2B5EF4-FFF2-40B4-BE49-F238E27FC236}">
                <a16:creationId xmlns:a16="http://schemas.microsoft.com/office/drawing/2014/main" id="{9B664FC9-CEE5-DF4B-9FB2-65E7294C645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713018" y="3084587"/>
            <a:ext cx="682860" cy="412163"/>
          </a:xfrm>
          <a:prstGeom prst="rect">
            <a:avLst/>
          </a:prstGeom>
        </p:spPr>
      </p:pic>
      <p:pic>
        <p:nvPicPr>
          <p:cNvPr id="15" name="그래픽 14" descr="줄 화살표: 일자형">
            <a:extLst>
              <a:ext uri="{FF2B5EF4-FFF2-40B4-BE49-F238E27FC236}">
                <a16:creationId xmlns:a16="http://schemas.microsoft.com/office/drawing/2014/main" id="{92501BB8-6E5F-ED43-8BC0-C089006C0D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713018" y="3447717"/>
            <a:ext cx="682860" cy="412163"/>
          </a:xfrm>
          <a:prstGeom prst="rect">
            <a:avLst/>
          </a:prstGeom>
        </p:spPr>
      </p:pic>
      <p:pic>
        <p:nvPicPr>
          <p:cNvPr id="16" name="그래픽 15" descr="줄 화살표: 일자형">
            <a:extLst>
              <a:ext uri="{FF2B5EF4-FFF2-40B4-BE49-F238E27FC236}">
                <a16:creationId xmlns:a16="http://schemas.microsoft.com/office/drawing/2014/main" id="{5F5883DF-3470-524C-B6EB-AFAD5F6178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713018" y="4193067"/>
            <a:ext cx="682860" cy="412163"/>
          </a:xfrm>
          <a:prstGeom prst="rect">
            <a:avLst/>
          </a:prstGeom>
        </p:spPr>
      </p:pic>
      <p:sp>
        <p:nvSpPr>
          <p:cNvPr id="19" name="구름 모양 설명선[C] 18">
            <a:extLst>
              <a:ext uri="{FF2B5EF4-FFF2-40B4-BE49-F238E27FC236}">
                <a16:creationId xmlns:a16="http://schemas.microsoft.com/office/drawing/2014/main" id="{83C1DE96-A954-5F48-95C5-CFFEFA81F4CE}"/>
              </a:ext>
            </a:extLst>
          </p:cNvPr>
          <p:cNvSpPr/>
          <p:nvPr/>
        </p:nvSpPr>
        <p:spPr>
          <a:xfrm>
            <a:off x="7698070" y="1553461"/>
            <a:ext cx="1645955" cy="665047"/>
          </a:xfrm>
          <a:prstGeom prst="cloudCallou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 dirty="0">
                <a:ln>
                  <a:solidFill>
                    <a:sysClr val="windowText" lastClr="000000"/>
                  </a:solidFill>
                </a:ln>
              </a:rPr>
              <a:t>t&gt;4000us?</a:t>
            </a:r>
            <a:endParaRPr kumimoji="1" lang="ko-KR" altLang="en-US" sz="1600" dirty="0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BF6985B-308D-5C4D-BAD3-1B6662DCA467}"/>
              </a:ext>
            </a:extLst>
          </p:cNvPr>
          <p:cNvSpPr txBox="1"/>
          <p:nvPr/>
        </p:nvSpPr>
        <p:spPr>
          <a:xfrm>
            <a:off x="4395878" y="2373203"/>
            <a:ext cx="17633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dirty="0">
                <a:solidFill>
                  <a:srgbClr val="FF0000"/>
                </a:solidFill>
              </a:rPr>
              <a:t>This is a large layer</a:t>
            </a:r>
            <a:endParaRPr kumimoji="1"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79001A9-1C3D-C249-A9CD-B5384251E817}"/>
              </a:ext>
            </a:extLst>
          </p:cNvPr>
          <p:cNvSpPr txBox="1"/>
          <p:nvPr/>
        </p:nvSpPr>
        <p:spPr>
          <a:xfrm>
            <a:off x="4395877" y="2738737"/>
            <a:ext cx="17802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dirty="0">
                <a:solidFill>
                  <a:schemeClr val="accent1"/>
                </a:solidFill>
              </a:rPr>
              <a:t>This is a small layer</a:t>
            </a:r>
            <a:endParaRPr kumimoji="1" lang="ko-KR" altLang="en-US" sz="1400" dirty="0">
              <a:solidFill>
                <a:schemeClr val="accent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4859E22-6D51-FE4A-A144-49F3DE674FA0}"/>
              </a:ext>
            </a:extLst>
          </p:cNvPr>
          <p:cNvSpPr txBox="1"/>
          <p:nvPr/>
        </p:nvSpPr>
        <p:spPr>
          <a:xfrm>
            <a:off x="4395876" y="3136612"/>
            <a:ext cx="17802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dirty="0">
                <a:solidFill>
                  <a:schemeClr val="accent1"/>
                </a:solidFill>
              </a:rPr>
              <a:t>This is a small layer</a:t>
            </a:r>
            <a:endParaRPr kumimoji="1" lang="ko-KR" altLang="en-US" sz="1400" dirty="0">
              <a:solidFill>
                <a:schemeClr val="accent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BC66136-5B90-B946-83D2-9A5AAEAED92C}"/>
              </a:ext>
            </a:extLst>
          </p:cNvPr>
          <p:cNvSpPr txBox="1"/>
          <p:nvPr/>
        </p:nvSpPr>
        <p:spPr>
          <a:xfrm>
            <a:off x="4395875" y="3489049"/>
            <a:ext cx="17802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dirty="0">
                <a:solidFill>
                  <a:schemeClr val="accent1"/>
                </a:solidFill>
              </a:rPr>
              <a:t>This is a small layer</a:t>
            </a:r>
            <a:endParaRPr kumimoji="1" lang="ko-KR" altLang="en-US" sz="1400" dirty="0">
              <a:solidFill>
                <a:schemeClr val="accent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4DAAB18-7BB2-6C40-8A37-D280C3E81144}"/>
              </a:ext>
            </a:extLst>
          </p:cNvPr>
          <p:cNvSpPr txBox="1"/>
          <p:nvPr/>
        </p:nvSpPr>
        <p:spPr>
          <a:xfrm>
            <a:off x="4395875" y="3858137"/>
            <a:ext cx="17633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dirty="0">
                <a:solidFill>
                  <a:srgbClr val="FF0000"/>
                </a:solidFill>
              </a:rPr>
              <a:t>This is a large layer</a:t>
            </a:r>
            <a:endParaRPr kumimoji="1"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6065953-BBF7-9D42-90A6-3EA87A596F0C}"/>
              </a:ext>
            </a:extLst>
          </p:cNvPr>
          <p:cNvSpPr txBox="1"/>
          <p:nvPr/>
        </p:nvSpPr>
        <p:spPr>
          <a:xfrm>
            <a:off x="4395874" y="4242175"/>
            <a:ext cx="17802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dirty="0">
                <a:solidFill>
                  <a:schemeClr val="accent1"/>
                </a:solidFill>
              </a:rPr>
              <a:t>This is a small layer</a:t>
            </a:r>
            <a:endParaRPr kumimoji="1" lang="ko-KR" altLang="en-US" sz="1400" dirty="0">
              <a:solidFill>
                <a:schemeClr val="accent1"/>
              </a:solidFill>
            </a:endParaRPr>
          </a:p>
        </p:txBody>
      </p:sp>
      <p:sp>
        <p:nvSpPr>
          <p:cNvPr id="26" name="자기 디스크 25">
            <a:extLst>
              <a:ext uri="{FF2B5EF4-FFF2-40B4-BE49-F238E27FC236}">
                <a16:creationId xmlns:a16="http://schemas.microsoft.com/office/drawing/2014/main" id="{99158015-6950-AF4D-A600-E645ED4319FA}"/>
              </a:ext>
            </a:extLst>
          </p:cNvPr>
          <p:cNvSpPr/>
          <p:nvPr/>
        </p:nvSpPr>
        <p:spPr>
          <a:xfrm>
            <a:off x="6381662" y="3592843"/>
            <a:ext cx="1444988" cy="1000125"/>
          </a:xfrm>
          <a:prstGeom prst="flowChartMagneticDisk">
            <a:avLst/>
          </a:prstGeom>
          <a:solidFill>
            <a:srgbClr val="E04762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bg1"/>
                </a:solidFill>
              </a:rPr>
              <a:t>Large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  <p:sp>
        <p:nvSpPr>
          <p:cNvPr id="27" name="자기 디스크 26">
            <a:extLst>
              <a:ext uri="{FF2B5EF4-FFF2-40B4-BE49-F238E27FC236}">
                <a16:creationId xmlns:a16="http://schemas.microsoft.com/office/drawing/2014/main" id="{A5F5D7AF-3E7F-9844-8137-77770FEF7094}"/>
              </a:ext>
            </a:extLst>
          </p:cNvPr>
          <p:cNvSpPr/>
          <p:nvPr/>
        </p:nvSpPr>
        <p:spPr>
          <a:xfrm>
            <a:off x="8104697" y="3590039"/>
            <a:ext cx="1444988" cy="1000125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Small</a:t>
            </a:r>
            <a:endParaRPr kumimoji="1" lang="ko-KR" altLang="en-US" dirty="0"/>
          </a:p>
        </p:txBody>
      </p:sp>
      <p:sp>
        <p:nvSpPr>
          <p:cNvPr id="30" name="아래쪽 화살표[D] 29">
            <a:extLst>
              <a:ext uri="{FF2B5EF4-FFF2-40B4-BE49-F238E27FC236}">
                <a16:creationId xmlns:a16="http://schemas.microsoft.com/office/drawing/2014/main" id="{F9F3651D-13F2-F04F-B3A2-6C52A7A28334}"/>
              </a:ext>
            </a:extLst>
          </p:cNvPr>
          <p:cNvSpPr/>
          <p:nvPr/>
        </p:nvSpPr>
        <p:spPr>
          <a:xfrm rot="2281882">
            <a:off x="7354173" y="3024871"/>
            <a:ext cx="296129" cy="581763"/>
          </a:xfrm>
          <a:prstGeom prst="down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1" name="아래쪽 화살표[D] 30">
            <a:extLst>
              <a:ext uri="{FF2B5EF4-FFF2-40B4-BE49-F238E27FC236}">
                <a16:creationId xmlns:a16="http://schemas.microsoft.com/office/drawing/2014/main" id="{3A2D7A7B-627A-CE42-A949-17DEAF81A293}"/>
              </a:ext>
            </a:extLst>
          </p:cNvPr>
          <p:cNvSpPr/>
          <p:nvPr/>
        </p:nvSpPr>
        <p:spPr>
          <a:xfrm rot="19340562">
            <a:off x="8259235" y="3005694"/>
            <a:ext cx="296129" cy="58176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190A08A-D7CD-5646-8684-480F2082C910}"/>
              </a:ext>
            </a:extLst>
          </p:cNvPr>
          <p:cNvSpPr txBox="1"/>
          <p:nvPr/>
        </p:nvSpPr>
        <p:spPr>
          <a:xfrm>
            <a:off x="6525052" y="4637332"/>
            <a:ext cx="32078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dirty="0"/>
              <a:t>Accumulate Duration and Count</a:t>
            </a:r>
            <a:endParaRPr kumimoji="1"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5899769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10779</TotalTime>
  <Words>162</Words>
  <Application>Microsoft Macintosh PowerPoint</Application>
  <PresentationFormat>와이드스크린</PresentationFormat>
  <Paragraphs>62</Paragraphs>
  <Slides>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</vt:i4>
      </vt:variant>
    </vt:vector>
  </HeadingPairs>
  <TitlesOfParts>
    <vt:vector size="7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김동협</dc:creator>
  <cp:lastModifiedBy>김동협</cp:lastModifiedBy>
  <cp:revision>22</cp:revision>
  <dcterms:created xsi:type="dcterms:W3CDTF">2023-03-31T01:47:00Z</dcterms:created>
  <dcterms:modified xsi:type="dcterms:W3CDTF">2023-04-16T11:47:39Z</dcterms:modified>
</cp:coreProperties>
</file>